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50"/>
  </p:normalViewPr>
  <p:slideViewPr>
    <p:cSldViewPr snapToGrid="0">
      <p:cViewPr varScale="1">
        <p:scale>
          <a:sx n="84" d="100"/>
          <a:sy n="84" d="100"/>
        </p:scale>
        <p:origin x="20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8342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969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3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2E95EC-309A-4675-3D1E-06774A441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DC6ABC4-68E4-F8C7-0B7F-5F6AE150E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2A87B0-40A5-B564-C050-985D91C9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8DC58C-F42A-CF4C-00E6-C5F05FC9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488DBB-6F33-21F1-9A37-7E1F159E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60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0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4913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5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81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89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6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464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905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652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kumimoji="1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kumimoji="1"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E706483-B803-CCF4-D3D2-4C469E27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581400"/>
            <a:ext cx="4885268" cy="274796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8F0BAA9-2F1C-7909-1A66-DE3F3762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highlight>
                  <a:srgbClr val="C0C0C0"/>
                </a:highlight>
              </a:rPr>
              <a:t>¿</a:t>
            </a:r>
            <a:r>
              <a:rPr kumimoji="1" lang="es-ES" altLang="ja-JP" sz="4800" dirty="0">
                <a:highlight>
                  <a:srgbClr val="C0C0C0"/>
                </a:highlight>
              </a:rPr>
              <a:t>Qué es una Flor de Botella?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F9876C7-D240-ADC0-8478-4DBB1E24F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637841"/>
            <a:ext cx="9601200" cy="3581400"/>
          </a:xfrm>
        </p:spPr>
        <p:txBody>
          <a:bodyPr>
            <a:normAutofit/>
          </a:bodyPr>
          <a:lstStyle/>
          <a:p>
            <a:r>
              <a:rPr lang="es-ES" altLang="ja-JP" sz="4000" dirty="0"/>
              <a:t>Son f</a:t>
            </a:r>
            <a:r>
              <a:rPr kumimoji="1" lang="es-ES" altLang="ja-JP" sz="4000" dirty="0"/>
              <a:t>lores hechas solo con botellas de plástico recicladas. Perfectas para incentivar la educación ambienta!</a:t>
            </a:r>
            <a:endParaRPr kumimoji="1" lang="ja-JP" altLang="en-US" sz="4000"/>
          </a:p>
          <a:p>
            <a:r>
              <a:rPr lang="ja-JP" altLang="en-US" sz="3200"/>
              <a:t>♻️</a:t>
            </a:r>
            <a:br>
              <a:rPr kumimoji="1" lang="en-US" altLang="ja-JP" sz="3200" dirty="0"/>
            </a:br>
            <a:endParaRPr kumimoji="1" lang="ja-JP" altLang="en-US" sz="32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EA603C3-F700-8022-50FB-5BDB90A0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3581400"/>
            <a:ext cx="4885268" cy="27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55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5DA75A-ED23-B30C-3AF7-4A3C89EC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s-ES" altLang="ja-JP" sz="4800" dirty="0">
                <a:highlight>
                  <a:srgbClr val="C0C0C0"/>
                </a:highlight>
              </a:rPr>
              <a:t>Materiales Necesarios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D799E24-F11E-8AF3-113F-D6F17CE4D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6383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s-ES" altLang="ja-JP" sz="4400" dirty="0"/>
              <a:t>1.Botella de plástico  </a:t>
            </a:r>
          </a:p>
          <a:p>
            <a:pPr marL="0" indent="0">
              <a:buNone/>
            </a:pPr>
            <a:r>
              <a:rPr kumimoji="1" lang="es-ES" altLang="ja-JP" sz="4400" dirty="0"/>
              <a:t>2.Tijeras</a:t>
            </a:r>
          </a:p>
          <a:p>
            <a:pPr marL="0" indent="0">
              <a:buNone/>
            </a:pPr>
            <a:r>
              <a:rPr kumimoji="1" lang="es-ES" altLang="ja-JP" sz="4400" dirty="0"/>
              <a:t>3.Vela</a:t>
            </a:r>
          </a:p>
          <a:p>
            <a:pPr marL="0" indent="0">
              <a:buNone/>
            </a:pPr>
            <a:r>
              <a:rPr kumimoji="1" lang="es-ES" altLang="ja-JP" sz="4400" dirty="0"/>
              <a:t>4.Encendedor</a:t>
            </a:r>
            <a:endParaRPr kumimoji="1" lang="ja-JP" altLang="en-US" sz="4400"/>
          </a:p>
          <a:p>
            <a:pPr marL="0" indent="0">
              <a:buNone/>
            </a:pPr>
            <a:endParaRPr kumimoji="1" lang="ja-JP" altLang="en-US" sz="36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3ED13EE-5E11-3227-214B-BFC5178D7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13" y="2507827"/>
            <a:ext cx="5632087" cy="31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8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1137EE-B2BE-FE7E-5DAF-9C3E2014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highlight>
                  <a:srgbClr val="C0C0C0"/>
                </a:highlight>
              </a:rPr>
              <a:t>①</a:t>
            </a:r>
            <a:r>
              <a:rPr kumimoji="1" lang="es-ES" altLang="ja-JP" sz="4800" dirty="0">
                <a:highlight>
                  <a:srgbClr val="C0C0C0"/>
                </a:highlight>
              </a:rPr>
              <a:t>Cortar los Pétalos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70EA04-933D-CCDB-6574-14663399E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s-ES" altLang="ja-JP" sz="4000" dirty="0"/>
              <a:t>Corta los pétalos con forma de ojo.</a:t>
            </a:r>
          </a:p>
          <a:p>
            <a:r>
              <a:rPr kumimoji="1" lang="es-ES" altLang="ja-JP" sz="4000" dirty="0"/>
              <a:t>Corta 3 tamaños </a:t>
            </a:r>
          </a:p>
          <a:p>
            <a:r>
              <a:rPr kumimoji="1" lang="es-ES" altLang="ja-JP" sz="4000" dirty="0"/>
              <a:t>4 pétalos por tamaño.</a:t>
            </a:r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EC77CC-ABF4-2802-E118-A6FF5C8E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047" y="3429000"/>
            <a:ext cx="433675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9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9242CB-E4CA-221F-B890-346C206F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highlight>
                  <a:srgbClr val="C0C0C0"/>
                </a:highlight>
              </a:rPr>
              <a:t>②</a:t>
            </a:r>
            <a:r>
              <a:rPr kumimoji="1" lang="es-ES" altLang="ja-JP" sz="4800" dirty="0">
                <a:highlight>
                  <a:srgbClr val="C0C0C0"/>
                </a:highlight>
              </a:rPr>
              <a:t>Dar Forma a los Pétalos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F1750A-F185-9EA3-E785-7940AB23C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911426"/>
            <a:ext cx="9601200" cy="3581400"/>
          </a:xfrm>
        </p:spPr>
        <p:txBody>
          <a:bodyPr>
            <a:normAutofit/>
          </a:bodyPr>
          <a:lstStyle/>
          <a:p>
            <a:r>
              <a:rPr kumimoji="1" lang="es-ES" altLang="ja-JP" sz="4000" dirty="0"/>
              <a:t>Acerca los pétalos al fuego</a:t>
            </a:r>
            <a:r>
              <a:rPr kumimoji="1" lang="en-US" altLang="ja-JP" sz="4000" dirty="0"/>
              <a:t> </a:t>
            </a:r>
            <a:r>
              <a:rPr kumimoji="1" lang="es-ES" altLang="ja-JP" sz="4000" dirty="0"/>
              <a:t>de</a:t>
            </a:r>
            <a:r>
              <a:rPr kumimoji="1" lang="en-US" altLang="ja-JP" sz="4000" dirty="0"/>
              <a:t> </a:t>
            </a:r>
            <a:r>
              <a:rPr kumimoji="1" lang="es-ES" altLang="ja-JP" sz="4000" dirty="0"/>
              <a:t>la</a:t>
            </a:r>
            <a:r>
              <a:rPr kumimoji="1" lang="en-US" altLang="ja-JP" sz="4000" dirty="0"/>
              <a:t> </a:t>
            </a:r>
            <a:r>
              <a:rPr kumimoji="1" lang="es-ES" altLang="ja-JP" sz="4000" dirty="0"/>
              <a:t>vela, para darles forma. Usa pinzas para mayor seguridad.</a:t>
            </a:r>
            <a:endParaRPr kumimoji="1" lang="ja-JP" altLang="en-US" sz="4000"/>
          </a:p>
          <a:p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086D77-F6E9-3AB1-EF1A-063F22D47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702126"/>
            <a:ext cx="4724399" cy="26563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E6862B-255F-7C4E-2DF5-FAD8C1B3C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114" y="3702126"/>
            <a:ext cx="4722686" cy="26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3D21CD-8EA0-7857-873D-C3F5A88D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highlight>
                  <a:srgbClr val="C0C0C0"/>
                </a:highlight>
              </a:rPr>
              <a:t>③</a:t>
            </a:r>
            <a:r>
              <a:rPr kumimoji="1" lang="es-ES" altLang="ja-JP" sz="4800" dirty="0">
                <a:highlight>
                  <a:srgbClr val="C0C0C0"/>
                </a:highlight>
              </a:rPr>
              <a:t>Unir los Pétalos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FCAE5E-C150-2D56-1148-89BEA522A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28800"/>
            <a:ext cx="9601200" cy="4343400"/>
          </a:xfrm>
        </p:spPr>
        <p:txBody>
          <a:bodyPr>
            <a:normAutofit/>
          </a:bodyPr>
          <a:lstStyle/>
          <a:p>
            <a:r>
              <a:rPr kumimoji="1" lang="es-ES" altLang="ja-JP" sz="4000" dirty="0"/>
              <a:t>Une los pétalos pequeños primero y agrega los medianos y luego los grandes poco a poco.</a:t>
            </a:r>
          </a:p>
          <a:p>
            <a:endParaRPr kumimoji="1" lang="ja-JP" altLang="en-US" sz="4000"/>
          </a:p>
          <a:p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7CE7AC-BA0D-D907-F3BE-89CEE178B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695700"/>
            <a:ext cx="4695596" cy="26409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9927A8-E1B3-D40C-BE05-FF32AFB0E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74" y="3691468"/>
            <a:ext cx="4697826" cy="26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2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F93792-E621-19CF-541F-D48F7243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highlight>
                  <a:srgbClr val="C0C0C0"/>
                </a:highlight>
              </a:rPr>
              <a:t>④</a:t>
            </a:r>
            <a:r>
              <a:rPr kumimoji="1" lang="es-ES" altLang="ja-JP" sz="4800" dirty="0">
                <a:highlight>
                  <a:srgbClr val="C0C0C0"/>
                </a:highlight>
              </a:rPr>
              <a:t>Crear el Tallo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0650D3-AE87-894B-5E4B-8B90A2551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728788"/>
            <a:ext cx="9601200" cy="3581400"/>
          </a:xfrm>
        </p:spPr>
        <p:txBody>
          <a:bodyPr>
            <a:normAutofit/>
          </a:bodyPr>
          <a:lstStyle/>
          <a:p>
            <a:r>
              <a:rPr kumimoji="1" lang="es-ES" altLang="ja-JP" sz="4000" dirty="0"/>
              <a:t>Corta la botella en tiras finas, divídelas en tres partes y retuércelas mientras las calientas.</a:t>
            </a:r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6B3A73E-DC57-A159-17E1-EBB10313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519488"/>
            <a:ext cx="4715933" cy="265271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142B5D-AFC0-A8A6-4EDF-263329E61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03" y="3424767"/>
            <a:ext cx="4715297" cy="2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7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F25B09-AC97-8DEA-6D60-6C7216B7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highlight>
                  <a:srgbClr val="C0C0C0"/>
                </a:highlight>
              </a:rPr>
              <a:t>⑤</a:t>
            </a:r>
            <a:r>
              <a:rPr kumimoji="1" lang="es-ES" altLang="ja-JP" sz="4800" dirty="0">
                <a:highlight>
                  <a:srgbClr val="C0C0C0"/>
                </a:highlight>
              </a:rPr>
              <a:t>Unir la Flor y el Tallo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0B81047-E3EA-2EF2-522E-95BC3960A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638300"/>
            <a:ext cx="9601200" cy="3581400"/>
          </a:xfrm>
        </p:spPr>
        <p:txBody>
          <a:bodyPr>
            <a:normAutofit/>
          </a:bodyPr>
          <a:lstStyle/>
          <a:p>
            <a:r>
              <a:rPr kumimoji="1" lang="es-ES" altLang="ja-JP" sz="3200" dirty="0"/>
              <a:t>Derrite la punta del tallo y pégalo, en la parte posterior del centro de la flor.</a:t>
            </a:r>
            <a:endParaRPr kumimoji="1" lang="ja-JP" altLang="en-US" sz="3200"/>
          </a:p>
          <a:p>
            <a:r>
              <a:rPr lang="es-ES" altLang="ja-JP" sz="3200" dirty="0"/>
              <a:t>Las hojas se hacen de la misma manera que los pétalos."</a:t>
            </a:r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1FC548A-FD85-5901-BBED-D89C09B6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03" y="3698632"/>
            <a:ext cx="4664397" cy="26241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64A898E-1FA1-00F1-65D7-19B13E6AD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698632"/>
            <a:ext cx="4724400" cy="26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4428EA-44D8-3C3F-65D6-F73062C2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highlight>
                  <a:srgbClr val="C0C0C0"/>
                </a:highlight>
              </a:rPr>
              <a:t>⑥</a:t>
            </a:r>
            <a:r>
              <a:rPr kumimoji="1" lang="es-ES" altLang="ja-JP" sz="4800" dirty="0">
                <a:highlight>
                  <a:srgbClr val="C0C0C0"/>
                </a:highlight>
              </a:rPr>
              <a:t>Agregar Hojas y Finalizar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A76DE3F-32F5-40BE-7EF9-5AF0FC824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s-ES" altLang="ja-JP" sz="4000" dirty="0"/>
              <a:t>Haz las hojas y </a:t>
            </a:r>
            <a:r>
              <a:rPr kumimoji="1" lang="es-ES" altLang="ja-JP" sz="4000" dirty="0" err="1"/>
              <a:t>pegalas</a:t>
            </a:r>
            <a:r>
              <a:rPr kumimoji="1" lang="es-ES" altLang="ja-JP" sz="4000" dirty="0"/>
              <a:t> en el tallo. </a:t>
            </a:r>
            <a:r>
              <a:rPr lang="es-ES" altLang="ja-JP" sz="4000" dirty="0"/>
              <a:t>U</a:t>
            </a:r>
            <a:r>
              <a:rPr kumimoji="1" lang="es-ES" altLang="ja-JP" sz="4000" dirty="0"/>
              <a:t>sa una tapa de botella como base.</a:t>
            </a:r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95763D-E144-34D3-8761-0352C9602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856" y="3735823"/>
            <a:ext cx="4670944" cy="26274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346336-2CC0-F8CF-2796-76B1FA4B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735825"/>
            <a:ext cx="4670941" cy="26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8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B50842-92C6-EED6-6571-C43556F1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s-ES" altLang="ja-JP" sz="4800" dirty="0">
                <a:highlight>
                  <a:srgbClr val="C0C0C0"/>
                </a:highlight>
              </a:rPr>
              <a:t>Otoras ideas</a:t>
            </a:r>
            <a:endParaRPr kumimoji="1" lang="ja-JP" altLang="en-US" sz="4800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40547C-06B2-41BF-7B62-928F42BD0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8D023C-BF1A-9259-30D2-453078D18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00" y="1857376"/>
            <a:ext cx="5027000" cy="28289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264F84-AFF5-06D7-696A-36DB3283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00" y="3429000"/>
            <a:ext cx="5027000" cy="28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08184"/>
      </p:ext>
    </p:extLst>
  </p:cSld>
  <p:clrMapOvr>
    <a:masterClrMapping/>
  </p:clrMapOvr>
</p:sld>
</file>

<file path=ppt/theme/theme1.xml><?xml version="1.0" encoding="utf-8"?>
<a:theme xmlns:a="http://schemas.openxmlformats.org/drawingml/2006/main" name="トリミング">
  <a:themeElements>
    <a:clrScheme name="トリミング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トリミン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リミン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{7D4A56B0-159A-F74E-A9DF-DAFD2EC4A731}tf10001072</Template>
  <TotalTime>68</TotalTime>
  <Words>191</Words>
  <Application>Microsoft Macintosh PowerPoint</Application>
  <PresentationFormat>ワイド画面</PresentationFormat>
  <Paragraphs>24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1" baseType="lpstr">
      <vt:lpstr>Franklin Gothic Book</vt:lpstr>
      <vt:lpstr>トリミング</vt:lpstr>
      <vt:lpstr>¿Qué es una Flor de Botella?</vt:lpstr>
      <vt:lpstr>Materiales Necesarios</vt:lpstr>
      <vt:lpstr>①Cortar los Pétalos</vt:lpstr>
      <vt:lpstr>②Dar Forma a los Pétalos</vt:lpstr>
      <vt:lpstr>③Unir los Pétalos</vt:lpstr>
      <vt:lpstr>④Crear el Tallo</vt:lpstr>
      <vt:lpstr>⑤Unir la Flor y el Tallo</vt:lpstr>
      <vt:lpstr>⑥Agregar Hojas y Finalizar</vt:lpstr>
      <vt:lpstr>Otoras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Atsunari Ozone</dc:creator>
  <cp:lastModifiedBy>Atsunari Ozone</cp:lastModifiedBy>
  <cp:revision>9</cp:revision>
  <dcterms:created xsi:type="dcterms:W3CDTF">2025-04-02T18:44:50Z</dcterms:created>
  <dcterms:modified xsi:type="dcterms:W3CDTF">2025-04-02T19:59:00Z</dcterms:modified>
</cp:coreProperties>
</file>