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1"/>
    <p:restoredTop sz="94650"/>
  </p:normalViewPr>
  <p:slideViewPr>
    <p:cSldViewPr snapToGrid="0">
      <p:cViewPr varScale="1">
        <p:scale>
          <a:sx n="112" d="100"/>
          <a:sy n="112" d="100"/>
        </p:scale>
        <p:origin x="21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34745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60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56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2E95EC-309A-4675-3D1E-06774A441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DC6ABC4-68E4-F8C7-0B7F-5F6AE150E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2A87B0-40A5-B564-C050-985D91C9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8DC58C-F42A-CF4C-00E6-C5F05FC9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488DBB-6F33-21F1-9A37-7E1F159E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30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22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86990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27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784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25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42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431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389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1C8A6C3-97FC-C741-B2FB-C754585A5AA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C1F23F8-C120-914E-9620-C11399BC5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108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kumimoji="1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kumimoji="1"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E706483-B803-CCF4-D3D2-4C469E27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429000"/>
            <a:ext cx="4885268" cy="274796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8F0BAA9-2F1C-7909-1A66-DE3F3762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>
                <a:highlight>
                  <a:srgbClr val="C0C0C0"/>
                </a:highlight>
              </a:rPr>
              <a:t>ペットボトルフラワー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F9876C7-D240-ADC0-8478-4DBB1E24F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957388"/>
            <a:ext cx="9601200" cy="3581400"/>
          </a:xfrm>
        </p:spPr>
        <p:txBody>
          <a:bodyPr>
            <a:normAutofit/>
          </a:bodyPr>
          <a:lstStyle/>
          <a:p>
            <a:r>
              <a:rPr kumimoji="1" lang="ja-JP" altLang="en-US" sz="3200"/>
              <a:t>ペットボトルをリサイクルして作る花💐</a:t>
            </a:r>
            <a:endParaRPr kumimoji="1" lang="en-US" altLang="ja-JP" sz="3200" dirty="0"/>
          </a:p>
          <a:p>
            <a:r>
              <a:rPr lang="ja-JP" altLang="en-US" sz="3200"/>
              <a:t>工作しながら環境教育について学べる♻️</a:t>
            </a:r>
            <a:br>
              <a:rPr kumimoji="1" lang="en-US" altLang="ja-JP" sz="3200" dirty="0"/>
            </a:br>
            <a:endParaRPr kumimoji="1" lang="ja-JP" altLang="en-US" sz="32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EA603C3-F700-8022-50FB-5BDB90A0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3429459"/>
            <a:ext cx="4885268" cy="274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55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5DA75A-ED23-B30C-3AF7-4A3C89EC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>
                <a:highlight>
                  <a:srgbClr val="C0C0C0"/>
                </a:highlight>
              </a:rPr>
              <a:t>必要な材料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D799E24-F11E-8AF3-113F-D6F17CE4D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/>
              <a:t>・</a:t>
            </a:r>
            <a:r>
              <a:rPr kumimoji="1" lang="ja-JP" altLang="en-US" sz="3600"/>
              <a:t>ペットボトル</a:t>
            </a:r>
            <a:br>
              <a:rPr lang="es-ES" altLang="ja-JP" sz="3600" dirty="0"/>
            </a:br>
            <a:r>
              <a:rPr lang="ja-JP" altLang="en-US" sz="3600"/>
              <a:t>・</a:t>
            </a:r>
            <a:r>
              <a:rPr kumimoji="1" lang="ja-JP" altLang="en-US" sz="3600"/>
              <a:t>ハサミ</a:t>
            </a:r>
            <a:br>
              <a:rPr lang="en-US" altLang="ja-JP" sz="3600" dirty="0"/>
            </a:br>
            <a:r>
              <a:rPr lang="ja-JP" altLang="en-US" sz="3600"/>
              <a:t>・</a:t>
            </a:r>
            <a:r>
              <a:rPr kumimoji="1" lang="ja-JP" altLang="en-US" sz="3600"/>
              <a:t>ロウソク</a:t>
            </a:r>
            <a:br>
              <a:rPr lang="en-US" altLang="ja-JP" sz="3600" dirty="0"/>
            </a:br>
            <a:r>
              <a:rPr lang="ja-JP" altLang="en-US" sz="3600"/>
              <a:t>・</a:t>
            </a:r>
            <a:r>
              <a:rPr kumimoji="1" lang="ja-JP" altLang="en-US" sz="3600"/>
              <a:t>ライター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3ED13EE-5E11-3227-214B-BFC5178D7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713" y="2590800"/>
            <a:ext cx="5632087" cy="31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8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1137EE-B2BE-FE7E-5DAF-9C3E2014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>
                <a:highlight>
                  <a:srgbClr val="C0C0C0"/>
                </a:highlight>
              </a:rPr>
              <a:t>花びらを切る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70EA04-933D-CCDB-6574-14663399E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/>
              <a:t>目のような形に切る。</a:t>
            </a:r>
            <a:endParaRPr kumimoji="1" lang="en-US" altLang="ja-JP" sz="3200" dirty="0"/>
          </a:p>
          <a:p>
            <a:r>
              <a:rPr kumimoji="1" lang="ja-JP" altLang="en-US" sz="3200"/>
              <a:t>大中小の</a:t>
            </a:r>
            <a:r>
              <a:rPr kumimoji="1" lang="en-US" altLang="ja-JP" sz="3200" dirty="0"/>
              <a:t>3</a:t>
            </a:r>
            <a:r>
              <a:rPr kumimoji="1" lang="ja-JP" altLang="en-US" sz="3200"/>
              <a:t>サイズ</a:t>
            </a:r>
            <a:endParaRPr kumimoji="1" lang="en-US" altLang="ja-JP" sz="3200" dirty="0"/>
          </a:p>
          <a:p>
            <a:r>
              <a:rPr kumimoji="1" lang="ja-JP" altLang="en-US" sz="3200"/>
              <a:t>各</a:t>
            </a:r>
            <a:r>
              <a:rPr kumimoji="1" lang="en-US" altLang="ja-JP" sz="3200" dirty="0"/>
              <a:t>4</a:t>
            </a:r>
            <a:r>
              <a:rPr kumimoji="1" lang="ja-JP" altLang="en-US" sz="3200"/>
              <a:t>枚作る。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EC77CC-ABF4-2802-E118-A6FF5C8E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2927195"/>
            <a:ext cx="5229225" cy="294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9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9242CB-E4CA-221F-B890-346C206F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>
                <a:highlight>
                  <a:srgbClr val="C0C0C0"/>
                </a:highlight>
              </a:rPr>
              <a:t>花びらの形を作る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1F1750A-F185-9EA3-E785-7940AB23C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/>
              <a:t>火に近づけて形を作る。ピンセットを使うと安全。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0086D77-F6E9-3AB1-EF1A-063F22D47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211060"/>
            <a:ext cx="4724399" cy="26563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E6862B-255F-7C4E-2DF5-FAD8C1B3C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114" y="3211060"/>
            <a:ext cx="4722686" cy="26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4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3D21CD-8EA0-7857-873D-C3F5A88D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>
                <a:highlight>
                  <a:srgbClr val="C0C0C0"/>
                </a:highlight>
              </a:rPr>
              <a:t>花びらを接着する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6FCAE5E-C150-2D56-1148-89BEA522A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/>
              <a:t>小サイズの花びらを接着し、徐々に大きな花びらを加えていく。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7CE7AC-BA0D-D907-F3BE-89CEE178B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340716"/>
            <a:ext cx="4695596" cy="26409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9927A8-E1B3-D40C-BE05-FF32AFB0E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74" y="3340716"/>
            <a:ext cx="4697826" cy="26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2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F93792-E621-19CF-541F-D48F72438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>
                <a:highlight>
                  <a:srgbClr val="C0C0C0"/>
                </a:highlight>
              </a:rPr>
              <a:t>茎を作る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0650D3-AE87-894B-5E4B-8B90A2551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/>
              <a:t>ペットボトルを細長く切り、三又にして炙りながら捻る。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6B3A73E-DC57-A159-17E1-EBB10313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328988"/>
            <a:ext cx="4715933" cy="265271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142B5D-AFC0-A8A6-4EDF-263329E61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503" y="3328988"/>
            <a:ext cx="4715297" cy="2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7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F25B09-AC97-8DEA-6D60-6C7216B7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>
                <a:highlight>
                  <a:srgbClr val="C0C0C0"/>
                </a:highlight>
              </a:rPr>
              <a:t>花と茎を接着する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0B81047-E3EA-2EF2-522E-95BC3960A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/>
              <a:t>茎の先端を溶かし、花の背面の中心に接着する。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1FC548A-FD85-5901-BBED-D89C09B6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03" y="3425917"/>
            <a:ext cx="4664397" cy="26241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64A898E-1FA1-00F1-65D7-19B13E6AD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392179"/>
            <a:ext cx="4724400" cy="26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4428EA-44D8-3C3F-65D6-F73062C2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>
                <a:highlight>
                  <a:srgbClr val="C0C0C0"/>
                </a:highlight>
              </a:rPr>
              <a:t>葉をつけて完成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A76DE3F-32F5-40BE-7EF9-5AF0FC824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51660"/>
            <a:ext cx="9601200" cy="3581400"/>
          </a:xfrm>
        </p:spPr>
        <p:txBody>
          <a:bodyPr>
            <a:normAutofit/>
          </a:bodyPr>
          <a:lstStyle/>
          <a:p>
            <a:r>
              <a:rPr kumimoji="1" lang="ja-JP" altLang="en-US" sz="3200"/>
              <a:t>葉を作って接着し、キャップを使えばデスクにも置ける！</a:t>
            </a:r>
            <a:endParaRPr kumimoji="1" lang="es-ES" altLang="ja-JP" sz="3200" dirty="0"/>
          </a:p>
          <a:p>
            <a:r>
              <a:rPr kumimoji="1" lang="ja-JP" altLang="en-US" sz="3200"/>
              <a:t>葉は花びらと同じ方法で作る。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95763D-E144-34D3-8761-0352C9602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856" y="3549558"/>
            <a:ext cx="4670944" cy="26274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346336-2CC0-F8CF-2796-76B1FA4B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549558"/>
            <a:ext cx="4670941" cy="26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8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B50842-92C6-EED6-6571-C43556F14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>
                <a:highlight>
                  <a:srgbClr val="C0C0C0"/>
                </a:highlight>
              </a:rPr>
              <a:t>アレンジ例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40547C-06B2-41BF-7B62-928F42BD0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8D023C-BF1A-9259-30D2-453078D18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00" y="1857376"/>
            <a:ext cx="5027000" cy="28289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D264F84-AFF5-06D7-696A-36DB3283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600" y="3429000"/>
            <a:ext cx="5027000" cy="28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08184"/>
      </p:ext>
    </p:extLst>
  </p:cSld>
  <p:clrMapOvr>
    <a:masterClrMapping/>
  </p:clrMapOvr>
</p:sld>
</file>

<file path=ppt/theme/theme1.xml><?xml version="1.0" encoding="utf-8"?>
<a:theme xmlns:a="http://schemas.openxmlformats.org/drawingml/2006/main" name="トリミング">
  <a:themeElements>
    <a:clrScheme name="トリミング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トリミング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トリミン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{7D4A56B0-159A-F74E-A9DF-DAFD2EC4A731}tf10001072</Template>
  <TotalTime>37</TotalTime>
  <Words>151</Words>
  <Application>Microsoft Macintosh PowerPoint</Application>
  <PresentationFormat>ワイド画面</PresentationFormat>
  <Paragraphs>21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1" baseType="lpstr">
      <vt:lpstr>Franklin Gothic Book</vt:lpstr>
      <vt:lpstr>トリミング</vt:lpstr>
      <vt:lpstr>ペットボトルフラワー</vt:lpstr>
      <vt:lpstr>必要な材料</vt:lpstr>
      <vt:lpstr>花びらを切る</vt:lpstr>
      <vt:lpstr>花びらの形を作る</vt:lpstr>
      <vt:lpstr>花びらを接着する</vt:lpstr>
      <vt:lpstr>茎を作る</vt:lpstr>
      <vt:lpstr>花と茎を接着する</vt:lpstr>
      <vt:lpstr>葉をつけて完成</vt:lpstr>
      <vt:lpstr>アレンジ例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Atsunari Ozone</dc:creator>
  <cp:lastModifiedBy>Atsunari Ozone</cp:lastModifiedBy>
  <cp:revision>4</cp:revision>
  <dcterms:created xsi:type="dcterms:W3CDTF">2025-04-02T18:44:50Z</dcterms:created>
  <dcterms:modified xsi:type="dcterms:W3CDTF">2025-04-02T20:00:25Z</dcterms:modified>
</cp:coreProperties>
</file>