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95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8"/>
    <p:restoredTop sz="94650"/>
  </p:normalViewPr>
  <p:slideViewPr>
    <p:cSldViewPr snapToGrid="0">
      <p:cViewPr varScale="1">
        <p:scale>
          <a:sx n="120" d="100"/>
          <a:sy n="120" d="100"/>
        </p:scale>
        <p:origin x="6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0675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18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482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51D053-AC10-386B-A26F-46FF81F8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5FDFD4D-73B5-0FD6-C386-C34479954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568807-7FBF-3F87-972D-CEBC8DBF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1AF9CF-C4BE-F879-587F-D64FD44D2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A502DC-6C0C-E1B1-E1AD-498DA3A8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70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0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45074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711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770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62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03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8753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806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189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kumimoji="1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kumimoji="1"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C01CCD-8E40-48E1-CEA9-3645B929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10277"/>
            <a:ext cx="9753600" cy="1485900"/>
          </a:xfrm>
        </p:spPr>
        <p:txBody>
          <a:bodyPr>
            <a:normAutofit/>
          </a:bodyPr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Como hacer un estuche </a:t>
            </a:r>
            <a:br>
              <a:rPr kumimoji="1" lang="es-ES" altLang="ja-JP" b="1" dirty="0">
                <a:highlight>
                  <a:srgbClr val="C0C0C0"/>
                </a:highlight>
              </a:rPr>
            </a:br>
            <a:r>
              <a:rPr kumimoji="1" lang="ja-JP" altLang="en-US" b="1"/>
              <a:t>　</a:t>
            </a:r>
            <a:r>
              <a:rPr kumimoji="1" lang="es-ES" altLang="ja-JP" b="1" dirty="0">
                <a:highlight>
                  <a:srgbClr val="C0C0C0"/>
                </a:highlight>
              </a:rPr>
              <a:t>con bolsas de plástico.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3875B98-7AD5-3F5A-363F-A3A7F1226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/>
          <a:lstStyle/>
          <a:p>
            <a:pPr marL="0" indent="0">
              <a:buNone/>
            </a:pPr>
            <a:endParaRPr kumimoji="1" lang="es-ES" altLang="ja-JP" sz="4000" dirty="0"/>
          </a:p>
          <a:p>
            <a:r>
              <a:rPr kumimoji="1" lang="es-ES" altLang="ja-JP" sz="4000" dirty="0"/>
              <a:t>Aprende como hacer </a:t>
            </a:r>
          </a:p>
          <a:p>
            <a:pPr marL="0" indent="0">
              <a:buNone/>
            </a:pPr>
            <a:r>
              <a:rPr lang="en-US" altLang="ja-JP" sz="4000" dirty="0"/>
              <a:t>   </a:t>
            </a:r>
            <a:r>
              <a:rPr kumimoji="1" lang="es-ES" altLang="ja-JP" sz="4000" dirty="0"/>
              <a:t>un estuche utilizando</a:t>
            </a:r>
          </a:p>
          <a:p>
            <a:pPr marL="0" indent="0">
              <a:buNone/>
            </a:pPr>
            <a:r>
              <a:rPr kumimoji="1" lang="es-ES" altLang="ja-JP" sz="4000" dirty="0"/>
              <a:t>   bolsas de </a:t>
            </a:r>
            <a:r>
              <a:rPr kumimoji="1" lang="es-ES" altLang="ja-JP" sz="4000" dirty="0" err="1"/>
              <a:t>plasticos</a:t>
            </a:r>
            <a:r>
              <a:rPr kumimoji="1" lang="es-ES" altLang="ja-JP" sz="4000" dirty="0"/>
              <a:t> </a:t>
            </a:r>
            <a:br>
              <a:rPr kumimoji="1" lang="es-ES" altLang="ja-JP" sz="4000" dirty="0"/>
            </a:br>
            <a:r>
              <a:rPr kumimoji="1" lang="es-ES" altLang="ja-JP" sz="4000" dirty="0"/>
              <a:t>   recicladas.</a:t>
            </a:r>
            <a:endParaRPr kumimoji="1" lang="ja-JP" altLang="en-US" sz="4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27CA10-0407-CD52-897A-9F824A9B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125" y="2842661"/>
            <a:ext cx="4032985" cy="30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52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F8D1CE-4331-0A66-905C-42A78563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10134600" cy="1485900"/>
          </a:xfrm>
        </p:spPr>
        <p:txBody>
          <a:bodyPr/>
          <a:lstStyle/>
          <a:p>
            <a:r>
              <a:rPr kumimoji="1" lang="en-US" altLang="ja-JP" b="1" dirty="0">
                <a:highlight>
                  <a:srgbClr val="C0C0C0"/>
                </a:highlight>
              </a:rPr>
              <a:t>Otras ideas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4A9FEF-3703-5CA8-EF80-787ABC360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44C5E2E-51E5-9B63-4FC2-2C5A1429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040" y="4017963"/>
            <a:ext cx="2519850" cy="18859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2C8C61-3849-0C45-C1F4-CF1E05A13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291" y="1823422"/>
            <a:ext cx="2514599" cy="18859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F4DACDB-DC97-4987-B682-53FE94077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825625"/>
            <a:ext cx="2514599" cy="18859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0ED70EC-E37C-B55E-8088-43AB1CD98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017963"/>
            <a:ext cx="2514600" cy="18859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C5219CB-985B-0C6A-BC5E-F83DE8B4F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2386" y="4001294"/>
            <a:ext cx="2536826" cy="190261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89A0411-24BD-3734-5044-F8036D011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2385" y="1823422"/>
            <a:ext cx="2514599" cy="188594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86678FB-3280-259D-4D4E-02B0378A1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447" y="1825625"/>
            <a:ext cx="2519848" cy="188594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2ECAC19-1B5E-067E-22EB-95344BB72A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288" y="4017963"/>
            <a:ext cx="2504166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3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683EE-0F02-5F3D-E09B-3C35DFE4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Materiales necesarios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C762870-1057-19DA-1A8A-8B98A8C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6"/>
            <a:ext cx="9601200" cy="3971223"/>
          </a:xfrm>
        </p:spPr>
        <p:txBody>
          <a:bodyPr>
            <a:normAutofit lnSpcReduction="10000"/>
          </a:bodyPr>
          <a:lstStyle/>
          <a:p>
            <a:r>
              <a:rPr kumimoji="1" lang="es-ES" altLang="ja-JP" sz="4000" dirty="0"/>
              <a:t>1. Bolsas de </a:t>
            </a:r>
            <a:r>
              <a:rPr kumimoji="1" lang="es-ES" altLang="ja-JP" sz="4000" dirty="0" err="1"/>
              <a:t>plastico</a:t>
            </a:r>
            <a:r>
              <a:rPr kumimoji="1" lang="es-ES" altLang="ja-JP" sz="4000" dirty="0"/>
              <a:t> </a:t>
            </a:r>
          </a:p>
          <a:p>
            <a:r>
              <a:rPr kumimoji="1" lang="es-ES" altLang="ja-JP" sz="4000" dirty="0"/>
              <a:t>2. Papel de hornear</a:t>
            </a:r>
          </a:p>
          <a:p>
            <a:r>
              <a:rPr kumimoji="1" lang="es-ES" altLang="ja-JP" sz="4000" dirty="0"/>
              <a:t>3. Plancha</a:t>
            </a:r>
          </a:p>
          <a:p>
            <a:r>
              <a:rPr kumimoji="1" lang="es-ES" altLang="ja-JP" sz="4000" dirty="0"/>
              <a:t>4. Tijeras</a:t>
            </a:r>
          </a:p>
          <a:p>
            <a:r>
              <a:rPr kumimoji="1" lang="es-ES" altLang="ja-JP" sz="4000" dirty="0"/>
              <a:t>5. Cremallera o cierre</a:t>
            </a:r>
          </a:p>
          <a:p>
            <a:r>
              <a:rPr lang="es-ES" altLang="ja-JP" sz="4000" dirty="0"/>
              <a:t>6. Hilo </a:t>
            </a:r>
            <a:r>
              <a:rPr lang="es-ES" altLang="ja-JP" sz="4000"/>
              <a:t>y aguja</a:t>
            </a:r>
            <a:endParaRPr kumimoji="1" lang="ja-JP" altLang="en-US" sz="4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5BDC03-7F53-ECD3-C756-63CAD9064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642" y="2171700"/>
            <a:ext cx="4405162" cy="33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84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E3E813-4BC9-4854-F87F-2D08B1FC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Preparar las bolsas de </a:t>
            </a:r>
            <a:r>
              <a:rPr kumimoji="1" lang="es-ES" altLang="ja-JP" b="1" dirty="0" err="1">
                <a:highlight>
                  <a:srgbClr val="C0C0C0"/>
                </a:highlight>
              </a:rPr>
              <a:t>plasticos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8C200C0-1EBD-7C89-B621-38BCFA6C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/>
          <a:lstStyle/>
          <a:p>
            <a:r>
              <a:rPr kumimoji="1" lang="es-ES" altLang="ja-JP" sz="2800" dirty="0"/>
              <a:t>Extiende las bolsas de </a:t>
            </a:r>
            <a:r>
              <a:rPr kumimoji="1" lang="es-ES" altLang="ja-JP" sz="2800" dirty="0" err="1"/>
              <a:t>plastico</a:t>
            </a:r>
            <a:r>
              <a:rPr kumimoji="1" lang="es-ES" altLang="ja-JP" sz="2800" dirty="0"/>
              <a:t> y elige los colores o patrones que mas te gusten.</a:t>
            </a:r>
          </a:p>
          <a:p>
            <a:r>
              <a:rPr kumimoji="1" lang="es-ES" altLang="ja-JP" sz="2800" dirty="0"/>
              <a:t>Coloca 2 o 3 capas de bolsas de </a:t>
            </a:r>
            <a:r>
              <a:rPr kumimoji="1" lang="es-ES" altLang="ja-JP" sz="2800" dirty="0" err="1"/>
              <a:t>plastico</a:t>
            </a:r>
            <a:r>
              <a:rPr kumimoji="1" lang="es-ES" altLang="ja-JP" sz="2800" dirty="0"/>
              <a:t> para que el estuche sea mas resistente.</a:t>
            </a:r>
            <a:endParaRPr kumimoji="1" lang="ja-JP" altLang="en-US" sz="2800"/>
          </a:p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3BEC21-D9CD-04C7-9BB8-13AB3E3FB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9" y="3805236"/>
            <a:ext cx="2749548" cy="20621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834E3A-450C-E89A-68D4-A0711C3E0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95" y="3805234"/>
            <a:ext cx="2749548" cy="20621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81EA20F-8523-7B2B-C38C-80C4DE56B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2" y="3805235"/>
            <a:ext cx="2749548" cy="20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DC8D03-18F5-3E60-7E59-1A335B6C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Colocar entre papel de hornear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A3F9252-81B9-A7BB-114D-CF27B491A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6"/>
            <a:ext cx="9601200" cy="3971223"/>
          </a:xfrm>
        </p:spPr>
        <p:txBody>
          <a:bodyPr>
            <a:normAutofit/>
          </a:bodyPr>
          <a:lstStyle/>
          <a:p>
            <a:r>
              <a:rPr kumimoji="1" lang="es-ES" altLang="ja-JP" sz="3600" dirty="0"/>
              <a:t>Coloca las bolsas entre dos hojas de papel de hornear.</a:t>
            </a:r>
          </a:p>
          <a:p>
            <a:pPr marL="0" indent="0">
              <a:buNone/>
            </a:pPr>
            <a:r>
              <a:rPr kumimoji="1" lang="es-ES" altLang="ja-JP" sz="3600" dirty="0"/>
              <a:t>                                  </a:t>
            </a:r>
            <a:r>
              <a:rPr kumimoji="1" lang="ja-JP" altLang="en-US" sz="3600"/>
              <a:t>　</a:t>
            </a:r>
            <a:r>
              <a:rPr kumimoji="1" lang="ja-JP" altLang="en-US" sz="3600">
                <a:highlight>
                  <a:srgbClr val="FFFF00"/>
                </a:highlight>
              </a:rPr>
              <a:t>⚠️</a:t>
            </a:r>
            <a:r>
              <a:rPr kumimoji="1" lang="es-ES" altLang="ja-JP" sz="3600" dirty="0">
                <a:highlight>
                  <a:srgbClr val="FFFF00"/>
                </a:highlight>
              </a:rPr>
              <a:t>No pongas la plancha </a:t>
            </a:r>
            <a:br>
              <a:rPr kumimoji="1" lang="es-ES" altLang="ja-JP" sz="3600" dirty="0">
                <a:highlight>
                  <a:srgbClr val="FFFF00"/>
                </a:highlight>
              </a:rPr>
            </a:br>
            <a:r>
              <a:rPr kumimoji="1" lang="es-ES" altLang="ja-JP" sz="3600" dirty="0"/>
              <a:t>      </a:t>
            </a:r>
            <a:r>
              <a:rPr kumimoji="1" lang="es-ES" altLang="ja-JP" sz="3600" dirty="0">
                <a:highlight>
                  <a:srgbClr val="FFFF00"/>
                </a:highlight>
              </a:rPr>
              <a:t>         </a:t>
            </a:r>
            <a:r>
              <a:rPr kumimoji="1" lang="es-ES" altLang="ja-JP" sz="3600" dirty="0"/>
              <a:t>                       </a:t>
            </a:r>
            <a:r>
              <a:rPr kumimoji="1" lang="es-ES" altLang="ja-JP" sz="3600" dirty="0">
                <a:highlight>
                  <a:srgbClr val="FFFF00"/>
                </a:highlight>
              </a:rPr>
              <a:t>directamente sobre </a:t>
            </a:r>
            <a:br>
              <a:rPr kumimoji="1" lang="es-ES" altLang="ja-JP" sz="3600" dirty="0">
                <a:highlight>
                  <a:srgbClr val="FFFF00"/>
                </a:highlight>
              </a:rPr>
            </a:br>
            <a:r>
              <a:rPr kumimoji="1" lang="es-ES" altLang="ja-JP" sz="3600" dirty="0"/>
              <a:t>                                      </a:t>
            </a:r>
            <a:r>
              <a:rPr kumimoji="1" lang="es-ES" altLang="ja-JP" sz="3600" dirty="0">
                <a:highlight>
                  <a:srgbClr val="FFFF00"/>
                </a:highlight>
              </a:rPr>
              <a:t>el </a:t>
            </a:r>
            <a:r>
              <a:rPr kumimoji="1" lang="es-ES" altLang="ja-JP" sz="3600" dirty="0" err="1">
                <a:highlight>
                  <a:srgbClr val="FFFF00"/>
                </a:highlight>
              </a:rPr>
              <a:t>plastico</a:t>
            </a:r>
            <a:r>
              <a:rPr kumimoji="1" lang="es-ES" altLang="ja-JP" sz="3600" dirty="0">
                <a:highlight>
                  <a:srgbClr val="FFFF00"/>
                </a:highlight>
              </a:rPr>
              <a:t>.</a:t>
            </a:r>
            <a:endParaRPr kumimoji="1" lang="ja-JP" altLang="en-US" sz="3600">
              <a:highlight>
                <a:srgbClr val="FFFF00"/>
              </a:highlight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255990-36AF-40C0-D328-B7E1B2C8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14" t="6317" b="9021"/>
          <a:stretch/>
        </p:blipFill>
        <p:spPr>
          <a:xfrm>
            <a:off x="1785487" y="3012707"/>
            <a:ext cx="3730218" cy="2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9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B3547C-572C-3E51-07BD-D485F657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Sellar con la plancha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1428A50-E939-8B6B-3CAA-3E3A2E9AE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905802"/>
            <a:ext cx="9601200" cy="3961598"/>
          </a:xfrm>
        </p:spPr>
        <p:txBody>
          <a:bodyPr>
            <a:normAutofit/>
          </a:bodyPr>
          <a:lstStyle/>
          <a:p>
            <a:r>
              <a:rPr kumimoji="1" lang="es-ES" altLang="ja-JP" sz="3600" dirty="0"/>
              <a:t>Aplica la plancha a temperatura baja </a:t>
            </a:r>
            <a:br>
              <a:rPr kumimoji="1" lang="es-ES" altLang="ja-JP" sz="3600" dirty="0"/>
            </a:br>
            <a:r>
              <a:rPr kumimoji="1" lang="es-ES" altLang="ja-JP" sz="3600" dirty="0"/>
              <a:t>para fusionar el </a:t>
            </a:r>
            <a:r>
              <a:rPr kumimoji="1" lang="es-ES" altLang="ja-JP" sz="3600" dirty="0" err="1"/>
              <a:t>plastico</a:t>
            </a:r>
            <a:r>
              <a:rPr kumimoji="1" lang="es-ES" altLang="ja-JP" sz="3600" dirty="0"/>
              <a:t>.</a:t>
            </a:r>
          </a:p>
          <a:p>
            <a:endParaRPr kumimoji="1" lang="es-ES" altLang="ja-JP" sz="3600" dirty="0"/>
          </a:p>
          <a:p>
            <a:r>
              <a:rPr kumimoji="1" lang="es-ES" altLang="ja-JP" sz="3600" dirty="0" err="1"/>
              <a:t>Muevela</a:t>
            </a:r>
            <a:r>
              <a:rPr kumimoji="1" lang="es-ES" altLang="ja-JP" sz="3600" dirty="0"/>
              <a:t> lentamente </a:t>
            </a:r>
            <a:br>
              <a:rPr kumimoji="1" lang="es-ES" altLang="ja-JP" sz="3600" dirty="0"/>
            </a:br>
            <a:r>
              <a:rPr kumimoji="1" lang="es-ES" altLang="ja-JP" sz="3600" dirty="0"/>
              <a:t>para distribuir el calor de </a:t>
            </a:r>
            <a:br>
              <a:rPr kumimoji="1" lang="es-ES" altLang="ja-JP" sz="3600" dirty="0"/>
            </a:br>
            <a:r>
              <a:rPr kumimoji="1" lang="es-ES" altLang="ja-JP" sz="3600" dirty="0"/>
              <a:t>manera uniforme.</a:t>
            </a:r>
            <a:endParaRPr kumimoji="1" lang="ja-JP" altLang="en-US" sz="36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2EEE5A3-520C-8B47-9702-A265CC96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2927101"/>
            <a:ext cx="3914274" cy="29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5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729606-5067-4C6A-E301-F1CEDAB5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Dar forma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A0FAF0-842C-3232-8284-603E5DD18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>
            <a:normAutofit/>
          </a:bodyPr>
          <a:lstStyle/>
          <a:p>
            <a:r>
              <a:rPr kumimoji="1" lang="es-ES" altLang="ja-JP" sz="4000" dirty="0"/>
              <a:t>Recorta el </a:t>
            </a:r>
            <a:r>
              <a:rPr kumimoji="1" lang="es-ES" altLang="ja-JP" sz="4000" dirty="0" err="1"/>
              <a:t>plastico</a:t>
            </a:r>
            <a:r>
              <a:rPr kumimoji="1" lang="es-ES" altLang="ja-JP" sz="4000" dirty="0"/>
              <a:t> sellado con la forma del estuche que desees.</a:t>
            </a:r>
            <a:endParaRPr kumimoji="1" lang="ja-JP" altLang="en-US" sz="4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556F99-39C2-5DB6-53B3-1005CB50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62" y="3205836"/>
            <a:ext cx="3546909" cy="26615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FB59F78-C07D-9369-2059-6EDA72F7F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887" y="3205836"/>
            <a:ext cx="3548751" cy="2661563"/>
          </a:xfrm>
          <a:prstGeom prst="rect">
            <a:avLst/>
          </a:prstGeom>
        </p:spPr>
      </p:pic>
      <p:sp>
        <p:nvSpPr>
          <p:cNvPr id="10" name="右矢印 9">
            <a:extLst>
              <a:ext uri="{FF2B5EF4-FFF2-40B4-BE49-F238E27FC236}">
                <a16:creationId xmlns:a16="http://schemas.microsoft.com/office/drawing/2014/main" id="{668AE79D-F6C4-1E04-FD26-10DB6428EF65}"/>
              </a:ext>
            </a:extLst>
          </p:cNvPr>
          <p:cNvSpPr/>
          <p:nvPr/>
        </p:nvSpPr>
        <p:spPr>
          <a:xfrm>
            <a:off x="5581048" y="4209202"/>
            <a:ext cx="1029903" cy="65482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F00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039BAAE-0811-9B97-444A-287874F8DA53}"/>
              </a:ext>
            </a:extLst>
          </p:cNvPr>
          <p:cNvSpPr txBox="1"/>
          <p:nvPr/>
        </p:nvSpPr>
        <p:spPr>
          <a:xfrm>
            <a:off x="8288153" y="3429000"/>
            <a:ext cx="80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30cm</a:t>
            </a:r>
            <a:endParaRPr kumimoji="1" lang="ja-JP" altLang="en-US">
              <a:solidFill>
                <a:schemeClr val="tx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B1032F-AE9A-F6D4-55A9-B13D87419CA3}"/>
              </a:ext>
            </a:extLst>
          </p:cNvPr>
          <p:cNvSpPr txBox="1"/>
          <p:nvPr/>
        </p:nvSpPr>
        <p:spPr>
          <a:xfrm rot="5400000">
            <a:off x="9778283" y="4351950"/>
            <a:ext cx="82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16cm</a:t>
            </a:r>
            <a:endParaRPr kumimoji="1" lang="ja-JP" altLang="en-US">
              <a:solidFill>
                <a:schemeClr val="tx2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E5784AB4-F665-C2C9-4840-AA448D87521C}"/>
              </a:ext>
            </a:extLst>
          </p:cNvPr>
          <p:cNvCxnSpPr>
            <a:cxnSpLocks/>
          </p:cNvCxnSpPr>
          <p:nvPr/>
        </p:nvCxnSpPr>
        <p:spPr>
          <a:xfrm>
            <a:off x="7334171" y="3798332"/>
            <a:ext cx="2579850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4E7E117-DFCC-630F-0F24-4ACEE4E84BCD}"/>
              </a:ext>
            </a:extLst>
          </p:cNvPr>
          <p:cNvCxnSpPr>
            <a:cxnSpLocks/>
          </p:cNvCxnSpPr>
          <p:nvPr/>
        </p:nvCxnSpPr>
        <p:spPr>
          <a:xfrm flipH="1" flipV="1">
            <a:off x="9914021" y="3798332"/>
            <a:ext cx="94284" cy="139158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51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6B527B-1AF8-E72E-949F-CE8B1B93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Reforzar las costuras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216599-53D1-3CC0-A6B6-675628D1E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>
            <a:normAutofit/>
          </a:bodyPr>
          <a:lstStyle/>
          <a:p>
            <a:r>
              <a:rPr kumimoji="1" lang="es-ES" altLang="ja-JP" sz="4000" dirty="0"/>
              <a:t>Refuerza los bordes con la plancha.</a:t>
            </a:r>
          </a:p>
          <a:p>
            <a:r>
              <a:rPr kumimoji="1" lang="es-ES" altLang="ja-JP" sz="4000" dirty="0"/>
              <a:t>Reforzar bien para evitar que se deshaga.</a:t>
            </a:r>
            <a:endParaRPr kumimoji="1" lang="ja-JP" altLang="en-US" sz="4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B93744-B858-4E66-F823-E4597D6EF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67" y="3510164"/>
            <a:ext cx="3022333" cy="22667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95B6429-DC6C-0406-0495-46B9B86A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620" y="3510163"/>
            <a:ext cx="3022331" cy="22667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B458C8-B37E-175A-BC0A-42AB6C533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468" y="3510164"/>
            <a:ext cx="3022332" cy="226674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7916AE-B11B-DF45-C467-27D7C10B06E4}"/>
              </a:ext>
            </a:extLst>
          </p:cNvPr>
          <p:cNvSpPr txBox="1"/>
          <p:nvPr/>
        </p:nvSpPr>
        <p:spPr>
          <a:xfrm rot="16200000">
            <a:off x="1886695" y="3796128"/>
            <a:ext cx="66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2">
                    <a:lumMod val="50000"/>
                  </a:schemeClr>
                </a:solidFill>
              </a:rPr>
              <a:t>3cm</a:t>
            </a:r>
            <a:endParaRPr kumimoji="1" lang="ja-JP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7880C7E-3D35-F224-DBB8-B40AF9C3EA54}"/>
              </a:ext>
            </a:extLst>
          </p:cNvPr>
          <p:cNvSpPr txBox="1"/>
          <p:nvPr/>
        </p:nvSpPr>
        <p:spPr>
          <a:xfrm rot="16200000">
            <a:off x="1817504" y="4540534"/>
            <a:ext cx="75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12cm</a:t>
            </a:r>
            <a:endParaRPr kumimoji="1" lang="ja-JP" altLang="en-US">
              <a:solidFill>
                <a:srgbClr val="FFC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1B28E0A-AFC7-EE7A-7565-2015454260D9}"/>
              </a:ext>
            </a:extLst>
          </p:cNvPr>
          <p:cNvSpPr txBox="1"/>
          <p:nvPr/>
        </p:nvSpPr>
        <p:spPr>
          <a:xfrm rot="5400000">
            <a:off x="3715352" y="4368750"/>
            <a:ext cx="7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15cm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DB2043-9A79-3757-B053-6788356F41C9}"/>
              </a:ext>
            </a:extLst>
          </p:cNvPr>
          <p:cNvSpPr txBox="1"/>
          <p:nvPr/>
        </p:nvSpPr>
        <p:spPr>
          <a:xfrm>
            <a:off x="2814152" y="3512456"/>
            <a:ext cx="79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16cm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8D9459-21FE-3A38-6348-6A2B49403607}"/>
              </a:ext>
            </a:extLst>
          </p:cNvPr>
          <p:cNvSpPr txBox="1"/>
          <p:nvPr/>
        </p:nvSpPr>
        <p:spPr>
          <a:xfrm rot="20861305">
            <a:off x="5125721" y="3725466"/>
            <a:ext cx="760395" cy="37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5mm</a:t>
            </a:r>
            <a:endParaRPr kumimoji="1" lang="ja-JP" altLang="en-US">
              <a:solidFill>
                <a:srgbClr val="00206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795EC0-CB8D-A551-4FDA-D2D674ED407D}"/>
              </a:ext>
            </a:extLst>
          </p:cNvPr>
          <p:cNvSpPr txBox="1"/>
          <p:nvPr/>
        </p:nvSpPr>
        <p:spPr>
          <a:xfrm rot="20824834">
            <a:off x="6718157" y="3443652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5mm</a:t>
            </a:r>
            <a:endParaRPr kumimoji="1" lang="ja-JP" altLang="en-US">
              <a:solidFill>
                <a:srgbClr val="002060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A6DBF5E-E1EE-6A0E-14B1-FB3864F3E923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5471320" y="4097327"/>
            <a:ext cx="74706" cy="14506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8B4DDDE-21FC-D023-436D-0B15E3E3EF22}"/>
              </a:ext>
            </a:extLst>
          </p:cNvPr>
          <p:cNvCxnSpPr>
            <a:cxnSpLocks/>
          </p:cNvCxnSpPr>
          <p:nvPr/>
        </p:nvCxnSpPr>
        <p:spPr>
          <a:xfrm>
            <a:off x="7065367" y="3750275"/>
            <a:ext cx="95829" cy="0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95AC21B2-3E21-83CE-94FE-D13FBC62FBE4}"/>
              </a:ext>
            </a:extLst>
          </p:cNvPr>
          <p:cNvCxnSpPr>
            <a:cxnSpLocks/>
          </p:cNvCxnSpPr>
          <p:nvPr/>
        </p:nvCxnSpPr>
        <p:spPr>
          <a:xfrm>
            <a:off x="2435553" y="3861225"/>
            <a:ext cx="0" cy="35333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DB55150-FFAC-868E-E7DE-2AE39BDE7445}"/>
              </a:ext>
            </a:extLst>
          </p:cNvPr>
          <p:cNvCxnSpPr>
            <a:cxnSpLocks/>
          </p:cNvCxnSpPr>
          <p:nvPr/>
        </p:nvCxnSpPr>
        <p:spPr>
          <a:xfrm>
            <a:off x="2435553" y="4214555"/>
            <a:ext cx="0" cy="1021291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3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97A2B5-11F2-6929-A739-A3EF4369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Colocar la cremallera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6C52036-C014-4727-8F64-919FDF2D3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>
            <a:normAutofit/>
          </a:bodyPr>
          <a:lstStyle/>
          <a:p>
            <a:r>
              <a:rPr kumimoji="1" lang="es-ES" altLang="ja-JP" sz="3600" dirty="0"/>
              <a:t>Cose la cremallera en la parte superior. </a:t>
            </a:r>
          </a:p>
          <a:p>
            <a:r>
              <a:rPr kumimoji="1" lang="es-ES" altLang="ja-JP" sz="3600" dirty="0" err="1"/>
              <a:t>Asegurate</a:t>
            </a:r>
            <a:r>
              <a:rPr kumimoji="1" lang="es-ES" altLang="ja-JP" sz="3600" dirty="0"/>
              <a:t> de fijarla bien con una maquina de coser o a mano.</a:t>
            </a:r>
            <a:endParaRPr kumimoji="1" lang="ja-JP" altLang="en-US" sz="36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E12908-F3E4-94F8-CCA5-4F343EC45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957" y="3667424"/>
            <a:ext cx="2973404" cy="22300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B67753-D46A-78A8-9F84-7F0632CC1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088" y="3637347"/>
            <a:ext cx="2973739" cy="22300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7C1C60-A8CF-2EB0-E605-4723A5467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667425"/>
            <a:ext cx="2933300" cy="2199975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4438860-3809-08EF-1F69-DC78A147F8E3}"/>
              </a:ext>
            </a:extLst>
          </p:cNvPr>
          <p:cNvCxnSpPr>
            <a:cxnSpLocks/>
          </p:cNvCxnSpPr>
          <p:nvPr/>
        </p:nvCxnSpPr>
        <p:spPr>
          <a:xfrm flipV="1">
            <a:off x="2487930" y="4004110"/>
            <a:ext cx="1304424" cy="250257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EDBA778-76A4-6C1C-C659-2023CE21778B}"/>
              </a:ext>
            </a:extLst>
          </p:cNvPr>
          <p:cNvCxnSpPr>
            <a:cxnSpLocks/>
          </p:cNvCxnSpPr>
          <p:nvPr/>
        </p:nvCxnSpPr>
        <p:spPr>
          <a:xfrm flipV="1">
            <a:off x="5172777" y="4417996"/>
            <a:ext cx="2200175" cy="144379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7AB401-57FB-0994-6FD8-351D8C633F0D}"/>
              </a:ext>
            </a:extLst>
          </p:cNvPr>
          <p:cNvSpPr txBox="1"/>
          <p:nvPr/>
        </p:nvSpPr>
        <p:spPr>
          <a:xfrm rot="21105282">
            <a:off x="2663765" y="3723121"/>
            <a:ext cx="80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15 cm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C819DF-BF88-5D41-7E48-6B681C4ECDA7}"/>
              </a:ext>
            </a:extLst>
          </p:cNvPr>
          <p:cNvSpPr txBox="1"/>
          <p:nvPr/>
        </p:nvSpPr>
        <p:spPr>
          <a:xfrm rot="21362963">
            <a:off x="5852237" y="4069701"/>
            <a:ext cx="78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15cm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72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9C8327-3C32-3B75-B1A2-6CA394D1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ja-JP" b="1" dirty="0">
                <a:highlight>
                  <a:srgbClr val="C0C0C0"/>
                </a:highlight>
              </a:rPr>
              <a:t>Estuche terminado!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24584E6-7AB3-08FE-0584-77C1A22D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>
            <a:normAutofit/>
          </a:bodyPr>
          <a:lstStyle/>
          <a:p>
            <a:r>
              <a:rPr kumimoji="1" lang="es-ES" altLang="ja-JP" sz="3600" dirty="0"/>
              <a:t>Tu estuche de </a:t>
            </a:r>
            <a:r>
              <a:rPr kumimoji="1" lang="es-ES" altLang="ja-JP" sz="3600" dirty="0" err="1"/>
              <a:t>plastico</a:t>
            </a:r>
            <a:r>
              <a:rPr kumimoji="1" lang="es-ES" altLang="ja-JP" sz="3600" dirty="0"/>
              <a:t> reciclado esta listo!</a:t>
            </a:r>
          </a:p>
          <a:p>
            <a:r>
              <a:rPr lang="es-ES" altLang="ja-JP" sz="3600" dirty="0"/>
              <a:t>Haz</a:t>
            </a:r>
            <a:r>
              <a:rPr kumimoji="1" lang="es-ES" altLang="ja-JP" sz="3600" dirty="0"/>
              <a:t>lo como quieras: para </a:t>
            </a:r>
            <a:br>
              <a:rPr kumimoji="1" lang="es-ES" altLang="ja-JP" sz="3600" dirty="0"/>
            </a:br>
            <a:r>
              <a:rPr kumimoji="1" lang="es-ES" altLang="ja-JP" sz="3600" dirty="0" err="1"/>
              <a:t>lapices</a:t>
            </a:r>
            <a:r>
              <a:rPr kumimoji="1" lang="es-ES" altLang="ja-JP" sz="3600" dirty="0"/>
              <a:t>, </a:t>
            </a:r>
            <a:br>
              <a:rPr kumimoji="1" lang="es-ES" altLang="ja-JP" sz="3600" dirty="0"/>
            </a:br>
            <a:r>
              <a:rPr kumimoji="1" lang="es-ES" altLang="ja-JP" sz="3600" dirty="0" err="1"/>
              <a:t>cosmeticos</a:t>
            </a:r>
            <a:r>
              <a:rPr kumimoji="1" lang="es-ES" altLang="ja-JP" sz="3600" dirty="0"/>
              <a:t>, </a:t>
            </a:r>
            <a:br>
              <a:rPr kumimoji="1" lang="es-ES" altLang="ja-JP" sz="3600" dirty="0"/>
            </a:br>
            <a:r>
              <a:rPr kumimoji="1" lang="es-ES" altLang="ja-JP" sz="3600" dirty="0"/>
              <a:t>etc.</a:t>
            </a:r>
            <a:endParaRPr kumimoji="1" lang="ja-JP" altLang="en-US" sz="36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FF8917E-F5A1-6B40-AF39-03F8833E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994" y="3516111"/>
            <a:ext cx="3135052" cy="23512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D023EE7-44AF-6338-1F83-C4C4E04C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46" y="3516110"/>
            <a:ext cx="3135053" cy="235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5823"/>
      </p:ext>
    </p:extLst>
  </p:cSld>
  <p:clrMapOvr>
    <a:masterClrMapping/>
  </p:clrMapOvr>
</p:sld>
</file>

<file path=ppt/theme/theme1.xml><?xml version="1.0" encoding="utf-8"?>
<a:theme xmlns:a="http://schemas.openxmlformats.org/drawingml/2006/main" name="トリミング">
  <a:themeElements>
    <a:clrScheme name="黄緑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トリミン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リミン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3711F36-D3AF-E94A-BF58-853DB77AF840}">
  <we:reference id="wa200005566" version="3.0.0.2" store="ja-JP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{7D4A56B0-159A-F74E-A9DF-DAFD2EC4A731}tf10001072</Template>
  <TotalTime>1432</TotalTime>
  <Words>245</Words>
  <Application>Microsoft Macintosh PowerPoint</Application>
  <PresentationFormat>ワイド画面</PresentationFormat>
  <Paragraphs>44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2" baseType="lpstr">
      <vt:lpstr>Franklin Gothic Book</vt:lpstr>
      <vt:lpstr>トリミング</vt:lpstr>
      <vt:lpstr>Como hacer un estuche  　con bolsas de plástico.</vt:lpstr>
      <vt:lpstr>Materiales necesarios</vt:lpstr>
      <vt:lpstr>Preparar las bolsas de plasticos</vt:lpstr>
      <vt:lpstr>Colocar entre papel de hornear</vt:lpstr>
      <vt:lpstr>Sellar con la plancha</vt:lpstr>
      <vt:lpstr>Dar forma</vt:lpstr>
      <vt:lpstr>Reforzar las costuras</vt:lpstr>
      <vt:lpstr>Colocar la cremallera</vt:lpstr>
      <vt:lpstr>Estuche terminado!</vt:lpstr>
      <vt:lpstr>Otras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Atsunari Ozone</dc:creator>
  <cp:lastModifiedBy>Atsunari Ozone</cp:lastModifiedBy>
  <cp:revision>19</cp:revision>
  <dcterms:created xsi:type="dcterms:W3CDTF">2025-03-26T18:40:51Z</dcterms:created>
  <dcterms:modified xsi:type="dcterms:W3CDTF">2025-03-27T21:59:18Z</dcterms:modified>
</cp:coreProperties>
</file>