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60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3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A1EB-BD09-A37D-F722-F2F36B8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5EB515-50A8-CA84-1A79-38F63BA23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A2AAEC-4178-6050-0022-689D603E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7A1E46-C53A-A62D-270A-F68DD830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B84B4A-65BA-7982-B7CD-5F1F839F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5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8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49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66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2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2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9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63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2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B815AA-BCE4-B645-8E8E-17664DA95C7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CA64574-AF1C-894A-8A11-FB13BC72D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8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97BF7-B43A-8B83-F903-6DA4A78A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8"/>
            <a:ext cx="10515600" cy="1325563"/>
          </a:xfrm>
        </p:spPr>
        <p:txBody>
          <a:bodyPr>
            <a:no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Cómo hacer vasos </a:t>
            </a:r>
            <a:br>
              <a:rPr kumimoji="1" lang="es-ES" altLang="ja-JP" sz="4800" dirty="0">
                <a:highlight>
                  <a:srgbClr val="C0C0C0"/>
                </a:highlight>
              </a:rPr>
            </a:br>
            <a:r>
              <a:rPr kumimoji="1" lang="es-ES" altLang="ja-JP" sz="4800" dirty="0">
                <a:highlight>
                  <a:srgbClr val="C0C0C0"/>
                </a:highlight>
              </a:rPr>
              <a:t>   con botellas recicladas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6623CF-FF67-EF17-E4E4-6321FB3AA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Recicla botellas usadas para hacer vasos únicos y elegantes.</a:t>
            </a:r>
            <a:endParaRPr kumimoji="1" lang="ja-JP" altLang="en-US" sz="3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7C5032-5BB4-88F3-95CE-34348788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25" y="3429000"/>
            <a:ext cx="4936435" cy="2769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D77C43-5387-096B-31B3-90440DA7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429000"/>
            <a:ext cx="4936435" cy="27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CD564-A678-9A12-9BE6-3DF7AB51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Materiales y herramientas necesarias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919B5D-3230-5CCB-132A-CE6609F97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s-ES" altLang="ja-JP" sz="3200" dirty="0"/>
              <a:t>Botella de vidrio (cerveza, vino, etc.)</a:t>
            </a:r>
          </a:p>
          <a:p>
            <a:r>
              <a:rPr kumimoji="1" lang="es-ES" altLang="ja-JP" sz="3200" dirty="0"/>
              <a:t>Cortador de vidrios</a:t>
            </a:r>
          </a:p>
          <a:p>
            <a:r>
              <a:rPr kumimoji="1" lang="es-ES" altLang="ja-JP" sz="3200" dirty="0"/>
              <a:t>Vela </a:t>
            </a:r>
          </a:p>
          <a:p>
            <a:r>
              <a:rPr kumimoji="1" lang="es-ES" altLang="ja-JP" sz="3200" dirty="0"/>
              <a:t>Martillo</a:t>
            </a:r>
          </a:p>
          <a:p>
            <a:r>
              <a:rPr kumimoji="1" lang="es-ES" altLang="ja-JP" sz="3200" dirty="0"/>
              <a:t>Papel de lija </a:t>
            </a:r>
          </a:p>
          <a:p>
            <a:r>
              <a:rPr kumimoji="1" lang="es-ES" altLang="ja-JP" sz="3200" dirty="0"/>
              <a:t>Guantes y gafas </a:t>
            </a:r>
            <a:endParaRPr kumimoji="1" lang="ja-JP" altLang="en-US" sz="32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87AF2C-9AD7-90F6-1C8C-C0222C06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44" y="2938150"/>
            <a:ext cx="5207556" cy="29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F7742-B9D6-68EC-D8B3-0C38DCC4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1. Marcar la línea de corte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C10C14-7FC0-3215-8BB9-E005AF776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Decide la altura del vaso y marca una línea alrededor de la botella.</a:t>
            </a:r>
            <a:endParaRPr kumimoji="1" lang="ja-JP" altLang="en-US" sz="32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DD37EE4-CEB4-2C0B-49AC-C651A1C7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89" y="3627700"/>
            <a:ext cx="4822685" cy="27052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946A2E7-46E3-17AD-2DDF-039ADA40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27" y="3620165"/>
            <a:ext cx="4822684" cy="27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DE3CC-C694-9709-BA9B-F172C6FE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2. Hacer una marca con el </a:t>
            </a:r>
            <a:r>
              <a:rPr kumimoji="1" lang="es-ES" altLang="ja-JP" sz="4800" dirty="0" err="1">
                <a:highlight>
                  <a:srgbClr val="C0C0C0"/>
                </a:highlight>
              </a:rPr>
              <a:t>cortavidrios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7EF915-4E06-DA4C-7324-81B99288C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Usa el </a:t>
            </a:r>
            <a:r>
              <a:rPr lang="es-ES" altLang="ja-JP" sz="3200" dirty="0"/>
              <a:t>cortador</a:t>
            </a:r>
            <a:r>
              <a:rPr kumimoji="1" lang="es-ES" altLang="ja-JP" sz="3200" dirty="0"/>
              <a:t> de vidrios para hacer una marca uniforme a lo largo de la línea dibujada.\n</a:t>
            </a:r>
            <a:endParaRPr kumimoji="1" lang="ja-JP" altLang="en-US" sz="32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FAB3B8-4857-0C84-237F-21EE8D35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8" y="3572901"/>
            <a:ext cx="5044905" cy="28377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630E9A0-A253-A46F-B62D-50F3AC77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23" y="3572900"/>
            <a:ext cx="5044906" cy="28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54BEA-0394-D309-7B6A-C8DED14E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3. Calentar la botella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ADDF10-4E39-9F8B-B03A-F32385B1E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Calienta la línea de corte con una vela girando la botella.</a:t>
            </a:r>
            <a:endParaRPr kumimoji="1" lang="ja-JP" altLang="en-US" sz="32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B656F7-B5F1-4E72-37E1-E97D804F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25280"/>
            <a:ext cx="4853060" cy="27298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08BBAC-8976-56F1-EB5C-A9D7993B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2" y="3519126"/>
            <a:ext cx="4864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D1E57-BD9E-6A72-0DA9-44210E38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4. Golpear para separar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E404C7-8C00-093D-FEF2-A910AEB0E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Golpea suavemente la línea de corte con un martillo hasta que la botella se rompa siguiendo la marca.</a:t>
            </a:r>
            <a:endParaRPr kumimoji="1" lang="ja-JP" altLang="en-US" sz="32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001C5D-2859-9047-BFF5-1944C5E5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4900672" cy="27566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1DE80D-EFA4-3E2C-DF03-098F7A6F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07" y="3436658"/>
            <a:ext cx="4900672" cy="27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44CEC-E586-E493-3FFD-5A3C5645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5. Suavizar los bordes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F0A3CD-F79A-C2B7-5E8C-E60D90E52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Lija los bordes con papel de lija grueso y luego fino hasta que sean suaves.</a:t>
            </a:r>
            <a:endParaRPr kumimoji="1" lang="ja-JP" altLang="en-US" sz="32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762B45-FF87-5404-213E-2EAD082F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4946223" cy="27822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7E2BAE-210F-1F45-F9CB-94F3D981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41" y="3429000"/>
            <a:ext cx="4878466" cy="27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02025-1C58-9F14-2341-C63427A0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Precauciones de seguridad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CB918D-FEBF-1BCC-0327-6EB942E99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Usa guantes y gafas de seguridad.- Trabaja en un ?rea bien ventilada.</a:t>
            </a:r>
          </a:p>
          <a:p>
            <a:r>
              <a:rPr kumimoji="1" lang="es-ES" altLang="ja-JP" sz="3200" dirty="0"/>
              <a:t>Ten cuidado con los fragmentos de vidrio.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55780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2A2D8-788B-AB6F-E3DB-2F6AFB56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65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S" altLang="ja-JP" sz="4800" dirty="0">
                <a:highlight>
                  <a:srgbClr val="C0C0C0"/>
                </a:highlight>
              </a:rPr>
              <a:t>Conclusión</a:t>
            </a:r>
            <a:endParaRPr kumimoji="1" lang="ja-JP" altLang="en-US" sz="4800">
              <a:highlight>
                <a:srgbClr val="C0C0C0"/>
              </a:highligh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93B53E-1EA0-8897-17AF-30A7E9FEF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s-ES" altLang="ja-JP" sz="3200" dirty="0"/>
              <a:t>Recicla botellas y crea vasos únicos y personalizados!</a:t>
            </a:r>
            <a:endParaRPr kumimoji="1" lang="ja-JP" altLang="en-US" sz="32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DDBDF3-07E4-1402-5B74-84CB62B3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3575211"/>
            <a:ext cx="5036693" cy="28331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05E08BD-CE0A-5604-5EAB-B89403F9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38" y="3575211"/>
            <a:ext cx="5016709" cy="28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2787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{7D4A56B0-159A-F74E-A9DF-DAFD2EC4A731}tf10001072</Template>
  <TotalTime>27</TotalTime>
  <Words>189</Words>
  <Application>Microsoft Macintosh PowerPoint</Application>
  <PresentationFormat>ワイド画面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Franklin Gothic Book</vt:lpstr>
      <vt:lpstr>トリミング</vt:lpstr>
      <vt:lpstr>Cómo hacer vasos     con botellas recicladas</vt:lpstr>
      <vt:lpstr>Materiales y herramientas necesarias</vt:lpstr>
      <vt:lpstr>1. Marcar la línea de corte</vt:lpstr>
      <vt:lpstr>2. Hacer una marca con el cortavidrios</vt:lpstr>
      <vt:lpstr>3. Calentar la botella</vt:lpstr>
      <vt:lpstr>4. Golpear para separar</vt:lpstr>
      <vt:lpstr>5. Suavizar los bordes</vt:lpstr>
      <vt:lpstr>Precauciones de seguridad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Atsunari Ozone</dc:creator>
  <cp:lastModifiedBy>Atsunari Ozone</cp:lastModifiedBy>
  <cp:revision>4</cp:revision>
  <dcterms:created xsi:type="dcterms:W3CDTF">2025-04-03T16:42:40Z</dcterms:created>
  <dcterms:modified xsi:type="dcterms:W3CDTF">2025-04-04T20:37:54Z</dcterms:modified>
</cp:coreProperties>
</file>