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10"/>
    <p:restoredTop sz="94648"/>
  </p:normalViewPr>
  <p:slideViewPr>
    <p:cSldViewPr snapToGrid="0">
      <p:cViewPr varScale="1">
        <p:scale>
          <a:sx n="45" d="100"/>
          <a:sy n="45" d="100"/>
        </p:scale>
        <p:origin x="216" y="1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1DAA2E-F203-3743-AC35-75C4692B89E7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324673-12F7-124B-A641-2EE512508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060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AA2E-F203-3743-AC35-75C4692B89E7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4673-12F7-124B-A641-2EE512508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52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AA2E-F203-3743-AC35-75C4692B89E7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4673-12F7-124B-A641-2EE512508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30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57F1CF-16FD-9975-16C7-CEDF9233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4A287A-4AAE-5CE7-7C1D-673F1617F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85B2E2-35A2-1057-6D38-94110979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AA2E-F203-3743-AC35-75C4692B89E7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FE206E-4661-A45C-A1DB-60121FE2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4F0DB3-74B6-5C41-E7F6-C7C17350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4673-12F7-124B-A641-2EE512508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0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AA2E-F203-3743-AC35-75C4692B89E7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4673-12F7-124B-A641-2EE512508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51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1DAA2E-F203-3743-AC35-75C4692B89E7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24673-12F7-124B-A641-2EE512508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925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AA2E-F203-3743-AC35-75C4692B89E7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4673-12F7-124B-A641-2EE512508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91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AA2E-F203-3743-AC35-75C4692B89E7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4673-12F7-124B-A641-2EE512508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76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AA2E-F203-3743-AC35-75C4692B89E7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4673-12F7-124B-A641-2EE512508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32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AA2E-F203-3743-AC35-75C4692B89E7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4673-12F7-124B-A641-2EE512508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57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1DAA2E-F203-3743-AC35-75C4692B89E7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24673-12F7-124B-A641-2EE512508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869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1DAA2E-F203-3743-AC35-75C4692B89E7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24673-12F7-124B-A641-2EE512508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34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A1DAA2E-F203-3743-AC35-75C4692B89E7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E324673-12F7-124B-A641-2EE512508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274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kumimoji="1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kumimoji="1"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329DD6-38A1-1829-34A2-80A967B1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540657"/>
            <a:ext cx="9728199" cy="1325563"/>
          </a:xfrm>
        </p:spPr>
        <p:txBody>
          <a:bodyPr>
            <a:normAutofit/>
          </a:bodyPr>
          <a:lstStyle/>
          <a:p>
            <a:r>
              <a:rPr kumimoji="1" lang="ja-JP" altLang="en-US" sz="4800">
                <a:highlight>
                  <a:srgbClr val="C0C0C0"/>
                </a:highlight>
              </a:rPr>
              <a:t>空き</a:t>
            </a:r>
            <a:r>
              <a:rPr lang="ja-JP" altLang="en-US" sz="4800">
                <a:highlight>
                  <a:srgbClr val="C0C0C0"/>
                </a:highlight>
              </a:rPr>
              <a:t>ビン</a:t>
            </a:r>
            <a:r>
              <a:rPr kumimoji="1" lang="ja-JP" altLang="en-US" sz="4800">
                <a:highlight>
                  <a:srgbClr val="C0C0C0"/>
                </a:highlight>
              </a:rPr>
              <a:t>からコップを作る方法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3731FA-4673-F2BB-5794-0B3985D1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670" y="2300515"/>
            <a:ext cx="9601200" cy="3581400"/>
          </a:xfrm>
        </p:spPr>
        <p:txBody>
          <a:bodyPr>
            <a:normAutofit/>
          </a:bodyPr>
          <a:lstStyle/>
          <a:p>
            <a:r>
              <a:rPr kumimoji="1" lang="ja-JP" altLang="en-US" sz="3200"/>
              <a:t>使い終わったビンを再利用して</a:t>
            </a:r>
            <a:br>
              <a:rPr kumimoji="1" lang="en-US" altLang="ja-JP" sz="3200" dirty="0"/>
            </a:br>
            <a:r>
              <a:rPr kumimoji="1" lang="ja-JP" altLang="en-US" sz="3200"/>
              <a:t>おしゃれなコップを作ってみませんか？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55ACF6-2159-9A1A-2C8E-27A9B435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396" y="3429000"/>
            <a:ext cx="4936435" cy="27690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0A0D4EF-4BA1-2C74-6032-9002BCA6B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" y="3429000"/>
            <a:ext cx="4936435" cy="27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6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CCE41-7740-BBC2-C954-7553C046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529771"/>
            <a:ext cx="9728200" cy="1325563"/>
          </a:xfrm>
        </p:spPr>
        <p:txBody>
          <a:bodyPr>
            <a:normAutofit/>
          </a:bodyPr>
          <a:lstStyle/>
          <a:p>
            <a:r>
              <a:rPr kumimoji="1" lang="ja-JP" altLang="en-US" sz="4800">
                <a:highlight>
                  <a:srgbClr val="C0C0C0"/>
                </a:highlight>
              </a:rPr>
              <a:t>必要な材料と道具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552EC6-FE35-8CB6-2D1C-0084E7803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671" y="2140857"/>
            <a:ext cx="9601200" cy="3581400"/>
          </a:xfrm>
        </p:spPr>
        <p:txBody>
          <a:bodyPr>
            <a:normAutofit/>
          </a:bodyPr>
          <a:lstStyle/>
          <a:p>
            <a:r>
              <a:rPr kumimoji="1" lang="ja-JP" altLang="en-US" sz="2800"/>
              <a:t>空きビン（ビールビンやワインボトルなど）</a:t>
            </a:r>
            <a:endParaRPr kumimoji="1" lang="en-US" altLang="ja-JP" sz="2800" dirty="0"/>
          </a:p>
          <a:p>
            <a:r>
              <a:rPr kumimoji="1" lang="ja-JP" altLang="en-US" sz="2800"/>
              <a:t>ガラスカッター</a:t>
            </a:r>
            <a:endParaRPr kumimoji="1" lang="en-US" altLang="ja-JP" sz="2800" dirty="0"/>
          </a:p>
          <a:p>
            <a:r>
              <a:rPr lang="ja-JP" altLang="en-US" sz="2800"/>
              <a:t>ロウソク</a:t>
            </a:r>
            <a:endParaRPr lang="en-US" altLang="ja-JP" sz="2800" dirty="0"/>
          </a:p>
          <a:p>
            <a:r>
              <a:rPr lang="ja-JP" altLang="en-US" sz="2800"/>
              <a:t>トンカチ（軽く叩けるもの）</a:t>
            </a:r>
            <a:endParaRPr lang="en-US" altLang="ja-JP" sz="2800" dirty="0"/>
          </a:p>
          <a:p>
            <a:r>
              <a:rPr lang="ja-JP" altLang="en-US" sz="2800"/>
              <a:t>紙ヤスリ</a:t>
            </a:r>
            <a:r>
              <a:rPr kumimoji="1" lang="ja-JP" altLang="en-US" sz="2800"/>
              <a:t>（</a:t>
            </a:r>
            <a:r>
              <a:rPr kumimoji="1" lang="en-US" altLang="ja-JP" sz="2800" dirty="0"/>
              <a:t>#100〜#600</a:t>
            </a:r>
            <a:r>
              <a:rPr kumimoji="1" lang="ja-JP" altLang="en-US" sz="2800"/>
              <a:t>）</a:t>
            </a:r>
            <a:endParaRPr kumimoji="1" lang="en-US" altLang="ja-JP" sz="2800" dirty="0"/>
          </a:p>
          <a:p>
            <a:r>
              <a:rPr kumimoji="1" lang="ja-JP" altLang="en-US" sz="2800"/>
              <a:t>保護手袋・ゴーグル</a:t>
            </a:r>
            <a:endParaRPr kumimoji="1" lang="en-US" altLang="ja-JP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928B23-65B2-0976-1559-9726BC9CF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443" y="2793007"/>
            <a:ext cx="5207556" cy="29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6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F32E46-4FCB-0CCD-FDAD-5E91CE80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540657"/>
            <a:ext cx="9728200" cy="1325563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highlight>
                  <a:srgbClr val="C0C0C0"/>
                </a:highlight>
              </a:rPr>
              <a:t>1. </a:t>
            </a:r>
            <a:r>
              <a:rPr lang="ja-JP" altLang="en-US" sz="4800">
                <a:highlight>
                  <a:srgbClr val="C0C0C0"/>
                </a:highlight>
              </a:rPr>
              <a:t>ビン</a:t>
            </a:r>
            <a:r>
              <a:rPr kumimoji="1" lang="ja-JP" altLang="en-US" sz="4800">
                <a:highlight>
                  <a:srgbClr val="C0C0C0"/>
                </a:highlight>
              </a:rPr>
              <a:t>にカットラインを描く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1B362C-B89B-483D-9E67-625D47CA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171" y="2184401"/>
            <a:ext cx="9601200" cy="3581400"/>
          </a:xfrm>
        </p:spPr>
        <p:txBody>
          <a:bodyPr>
            <a:normAutofit/>
          </a:bodyPr>
          <a:lstStyle/>
          <a:p>
            <a:r>
              <a:rPr kumimoji="1" lang="ja-JP" altLang="en-US" sz="3200"/>
              <a:t>作りたい高さを決める。</a:t>
            </a:r>
            <a:endParaRPr kumimoji="1" lang="en-US" altLang="ja-JP" sz="3200" dirty="0"/>
          </a:p>
          <a:p>
            <a:r>
              <a:rPr kumimoji="1" lang="ja-JP" altLang="en-US" sz="3200"/>
              <a:t>ビンの周囲にペンでラインを描きます。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5391F00-140E-CE44-51F2-81462FAA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89" y="3627700"/>
            <a:ext cx="4822685" cy="27052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89850A8-6A60-9863-BEE3-3DB9B502F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227" y="3620165"/>
            <a:ext cx="4822684" cy="27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2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7E94E2-8898-977A-41B8-7224C391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540657"/>
            <a:ext cx="9728200" cy="1325563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highlight>
                  <a:srgbClr val="C0C0C0"/>
                </a:highlight>
              </a:rPr>
              <a:t>2. </a:t>
            </a:r>
            <a:r>
              <a:rPr kumimoji="1" lang="ja-JP" altLang="en-US" sz="4800">
                <a:highlight>
                  <a:srgbClr val="C0C0C0"/>
                </a:highlight>
              </a:rPr>
              <a:t>ガラスカッターで傷をつける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5AF689-F2A8-6533-F8C0-4243CA44F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171" y="2242457"/>
            <a:ext cx="9601200" cy="3581400"/>
          </a:xfrm>
        </p:spPr>
        <p:txBody>
          <a:bodyPr>
            <a:normAutofit/>
          </a:bodyPr>
          <a:lstStyle/>
          <a:p>
            <a:r>
              <a:rPr kumimoji="1" lang="ja-JP" altLang="en-US" sz="3200"/>
              <a:t>ガラスカッターを使って、描いた線に沿って一周傷をつけます。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6097C19-FAE0-8101-316D-650ECE3A5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68" y="3572901"/>
            <a:ext cx="5044905" cy="283775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65F89AB-42A6-4C18-9F99-C46F12BB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923" y="3572900"/>
            <a:ext cx="5044906" cy="28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4EF344-1381-428A-ED4A-A9A20FA9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2" y="540657"/>
            <a:ext cx="9793514" cy="1325563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highlight>
                  <a:srgbClr val="C0C0C0"/>
                </a:highlight>
              </a:rPr>
              <a:t>3. </a:t>
            </a:r>
            <a:r>
              <a:rPr kumimoji="1" lang="ja-JP" altLang="en-US" sz="4800">
                <a:highlight>
                  <a:srgbClr val="C0C0C0"/>
                </a:highlight>
              </a:rPr>
              <a:t>火で温める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596759-FD2A-1AA2-9017-943236782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172" y="2039256"/>
            <a:ext cx="9601200" cy="3581400"/>
          </a:xfrm>
        </p:spPr>
        <p:txBody>
          <a:bodyPr>
            <a:normAutofit/>
          </a:bodyPr>
          <a:lstStyle/>
          <a:p>
            <a:r>
              <a:rPr kumimoji="1" lang="ja-JP" altLang="en-US" sz="3200"/>
              <a:t>傷をつけた部分をロウソクの火でじっくり炙る。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507808B-8B22-DCFC-4B33-07F965A5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41" y="3313363"/>
            <a:ext cx="5159828" cy="290240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717CBB5-2650-3C4F-0EEE-D5A20AB46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738" y="3313362"/>
            <a:ext cx="5159830" cy="29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0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6F1D2A-53CC-8606-9BE6-AEC3A632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540658"/>
            <a:ext cx="9728200" cy="1325563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highlight>
                  <a:srgbClr val="C0C0C0"/>
                </a:highlight>
              </a:rPr>
              <a:t>4. </a:t>
            </a:r>
            <a:r>
              <a:rPr kumimoji="1" lang="ja-JP" altLang="en-US" sz="4800">
                <a:highlight>
                  <a:srgbClr val="C0C0C0"/>
                </a:highlight>
              </a:rPr>
              <a:t>叩いて割る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49330A-BB1A-715D-5864-F0988056F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171" y="2184400"/>
            <a:ext cx="10210800" cy="3581400"/>
          </a:xfrm>
        </p:spPr>
        <p:txBody>
          <a:bodyPr>
            <a:normAutofit/>
          </a:bodyPr>
          <a:lstStyle/>
          <a:p>
            <a:r>
              <a:rPr lang="ja-JP" altLang="en-US" sz="3200"/>
              <a:t>ビン</a:t>
            </a:r>
            <a:r>
              <a:rPr kumimoji="1" lang="ja-JP" altLang="en-US" sz="3200"/>
              <a:t>が十分に温まったら、カットラインの部分を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en-US" altLang="ja-JP" sz="3200" dirty="0"/>
              <a:t>   </a:t>
            </a:r>
            <a:r>
              <a:rPr kumimoji="1" lang="ja-JP" altLang="en-US" sz="3200"/>
              <a:t>トンカチで軽く叩くと、傷に沿って瓶が割れ</a:t>
            </a:r>
            <a:r>
              <a:rPr lang="ja-JP" altLang="en-US" sz="3200"/>
              <a:t>る</a:t>
            </a:r>
            <a:r>
              <a:rPr kumimoji="1" lang="ja-JP" altLang="en-US" sz="3200"/>
              <a:t>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633704-A22B-6E49-97E2-A635D4488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9" y="3560714"/>
            <a:ext cx="4900672" cy="275662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1A7E667-53A7-5216-E770-317CC4AAF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731" y="3564543"/>
            <a:ext cx="4900672" cy="27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3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80D9CE-1869-4AFC-39A9-A59885B2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540657"/>
            <a:ext cx="9728200" cy="1325563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highlight>
                  <a:srgbClr val="C0C0C0"/>
                </a:highlight>
              </a:rPr>
              <a:t>5. </a:t>
            </a:r>
            <a:r>
              <a:rPr kumimoji="1" lang="ja-JP" altLang="en-US" sz="4800">
                <a:highlight>
                  <a:srgbClr val="C0C0C0"/>
                </a:highlight>
              </a:rPr>
              <a:t>切り口を滑らかにする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823F0E-0528-00B9-4ACE-ED747316D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170" y="2198915"/>
            <a:ext cx="10408770" cy="3581400"/>
          </a:xfrm>
        </p:spPr>
        <p:txBody>
          <a:bodyPr>
            <a:normAutofit/>
          </a:bodyPr>
          <a:lstStyle/>
          <a:p>
            <a:r>
              <a:rPr lang="ja-JP" altLang="en-US" sz="3200"/>
              <a:t>紙ヤスリ</a:t>
            </a:r>
            <a:r>
              <a:rPr kumimoji="1" lang="ja-JP" altLang="en-US" sz="3200"/>
              <a:t>でしっかり研磨し、飲み口を滑らかに</a:t>
            </a:r>
            <a:r>
              <a:rPr lang="ja-JP" altLang="en-US" sz="3200"/>
              <a:t>する</a:t>
            </a:r>
            <a:r>
              <a:rPr kumimoji="1" lang="ja-JP" altLang="en-US" sz="3200"/>
              <a:t>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75CC93-0173-3B33-23D8-5D6CDEB18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69" y="3269560"/>
            <a:ext cx="4946223" cy="27822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128B2AF-B7BA-B9F4-DA19-92238603E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610" y="3269560"/>
            <a:ext cx="4878466" cy="27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2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C04A9B-8E75-50B0-B0EA-1B5C1E36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2" y="540657"/>
            <a:ext cx="9728200" cy="1325563"/>
          </a:xfrm>
        </p:spPr>
        <p:txBody>
          <a:bodyPr>
            <a:normAutofit/>
          </a:bodyPr>
          <a:lstStyle/>
          <a:p>
            <a:r>
              <a:rPr kumimoji="1" lang="ja-JP" altLang="en-US" sz="4800">
                <a:highlight>
                  <a:srgbClr val="C0C0C0"/>
                </a:highlight>
              </a:rPr>
              <a:t>注意点（安全対策）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920C37-6002-F31D-6588-909061FD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172" y="2068285"/>
            <a:ext cx="9601200" cy="3581400"/>
          </a:xfrm>
        </p:spPr>
        <p:txBody>
          <a:bodyPr>
            <a:normAutofit/>
          </a:bodyPr>
          <a:lstStyle/>
          <a:p>
            <a:r>
              <a:rPr kumimoji="1" lang="ja-JP" altLang="en-US" sz="3200"/>
              <a:t>作業中は保護手袋とゴーグルを着用</a:t>
            </a:r>
            <a:endParaRPr lang="en-US" altLang="ja-JP" sz="3200" dirty="0"/>
          </a:p>
          <a:p>
            <a:r>
              <a:rPr kumimoji="1" lang="ja-JP" altLang="en-US" sz="3200"/>
              <a:t>換気を十分に行う</a:t>
            </a:r>
            <a:endParaRPr lang="en-US" altLang="ja-JP" sz="3200" dirty="0"/>
          </a:p>
          <a:p>
            <a:r>
              <a:rPr kumimoji="1" lang="ja-JP" altLang="en-US" sz="3200"/>
              <a:t>割れたガラスの破片に注意</a:t>
            </a:r>
          </a:p>
        </p:txBody>
      </p:sp>
    </p:spTree>
    <p:extLst>
      <p:ext uri="{BB962C8B-B14F-4D97-AF65-F5344CB8AC3E}">
        <p14:creationId xmlns:p14="http://schemas.microsoft.com/office/powerpoint/2010/main" val="61511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382D36-327B-2D1D-7176-19F78A89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2" y="540657"/>
            <a:ext cx="9728200" cy="1325563"/>
          </a:xfrm>
        </p:spPr>
        <p:txBody>
          <a:bodyPr>
            <a:normAutofit/>
          </a:bodyPr>
          <a:lstStyle/>
          <a:p>
            <a:r>
              <a:rPr kumimoji="1" lang="ja-JP" altLang="en-US" sz="4800">
                <a:highlight>
                  <a:srgbClr val="C0C0C0"/>
                </a:highlight>
              </a:rPr>
              <a:t>まとめ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6D39FB-FC6F-AB6C-CE4C-9140F0277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172" y="1866220"/>
            <a:ext cx="9601200" cy="3581400"/>
          </a:xfrm>
        </p:spPr>
        <p:txBody>
          <a:bodyPr>
            <a:normAutofit/>
          </a:bodyPr>
          <a:lstStyle/>
          <a:p>
            <a:r>
              <a:rPr kumimoji="1" lang="ja-JP" altLang="en-US" sz="3200"/>
              <a:t>不要になったビンをリサイクルして、世界にひとつだけのコップを作れます！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85C86D-E3C3-F73A-1527-061784ACD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2" y="3309079"/>
            <a:ext cx="5036693" cy="28331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BD51BAB-A81D-5811-B984-87BB3B846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137" y="3309079"/>
            <a:ext cx="5016709" cy="28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57502"/>
      </p:ext>
    </p:extLst>
  </p:cSld>
  <p:clrMapOvr>
    <a:masterClrMapping/>
  </p:clrMapOvr>
</p:sld>
</file>

<file path=ppt/theme/theme1.xml><?xml version="1.0" encoding="utf-8"?>
<a:theme xmlns:a="http://schemas.openxmlformats.org/drawingml/2006/main" name="トリミング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トリミン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リミン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{7D4A56B0-159A-F74E-A9DF-DAFD2EC4A731}tf10001072</Template>
  <TotalTime>182</TotalTime>
  <Words>202</Words>
  <Application>Microsoft Macintosh PowerPoint</Application>
  <PresentationFormat>ワイド画面</PresentationFormat>
  <Paragraphs>27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1" baseType="lpstr">
      <vt:lpstr>Franklin Gothic Book</vt:lpstr>
      <vt:lpstr>トリミング</vt:lpstr>
      <vt:lpstr>空きビンからコップを作る方法</vt:lpstr>
      <vt:lpstr>必要な材料と道具</vt:lpstr>
      <vt:lpstr>1. ビンにカットラインを描く</vt:lpstr>
      <vt:lpstr>2. ガラスカッターで傷をつける</vt:lpstr>
      <vt:lpstr>3. 火で温める</vt:lpstr>
      <vt:lpstr>4. 叩いて割る</vt:lpstr>
      <vt:lpstr>5. 切り口を滑らかにする</vt:lpstr>
      <vt:lpstr>注意点（安全対策）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Atsunari Ozone</dc:creator>
  <cp:lastModifiedBy>Atsunari Ozone</cp:lastModifiedBy>
  <cp:revision>7</cp:revision>
  <dcterms:created xsi:type="dcterms:W3CDTF">2025-04-03T16:31:30Z</dcterms:created>
  <dcterms:modified xsi:type="dcterms:W3CDTF">2025-04-04T20:35:44Z</dcterms:modified>
</cp:coreProperties>
</file>